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37" dt="2025-03-27T01:19:59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40"/>
    <p:restoredTop sz="95367"/>
  </p:normalViewPr>
  <p:slideViewPr>
    <p:cSldViewPr snapToGrid="0">
      <p:cViewPr>
        <p:scale>
          <a:sx n="37" d="100"/>
          <a:sy n="37" d="100"/>
        </p:scale>
        <p:origin x="2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1:41:40.919" v="1788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1:41:40.919" v="1788" actId="1076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1:41:26.783" v="1785" actId="478"/>
          <ac:spMkLst>
            <pc:docMk/>
            <pc:sldMk cId="1025729995" sldId="263"/>
            <ac:spMk id="4" creationId="{AFCF88A7-33E3-B5F9-F955-A51DD9C4E6F5}"/>
          </ac:spMkLst>
        </pc:spChg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7T00:56:14.310" v="926" actId="478"/>
          <ac:spMkLst>
            <pc:docMk/>
            <pc:sldMk cId="1025729995" sldId="263"/>
            <ac:spMk id="11" creationId="{4B18C948-7DBA-E98F-2B7B-719F6BBA68CD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6T23:43:30.136" v="459" actId="14100"/>
          <ac:spMkLst>
            <pc:docMk/>
            <pc:sldMk cId="1025729995" sldId="263"/>
            <ac:spMk id="13" creationId="{52D1967E-DB08-3139-C3D9-B74B38C7BD92}"/>
          </ac:spMkLst>
        </pc:spChg>
        <pc:spChg chg="add del mod">
          <ac:chgData name="Jim Zhang" userId="fa6909b4-cf68-47b2-80b2-932828f90439" providerId="ADAL" clId="{E1D89D1C-3CC8-DD4C-9C40-1D15B2C8DFDC}" dt="2025-03-27T00:56:15.777" v="927" actId="478"/>
          <ac:spMkLst>
            <pc:docMk/>
            <pc:sldMk cId="1025729995" sldId="263"/>
            <ac:spMk id="14" creationId="{ECEF6C39-D054-0630-5DD6-CE9C76F91FD9}"/>
          </ac:spMkLst>
        </pc:spChg>
        <pc:spChg chg="add mod">
          <ac:chgData name="Jim Zhang" userId="fa6909b4-cf68-47b2-80b2-932828f90439" providerId="ADAL" clId="{E1D89D1C-3CC8-DD4C-9C40-1D15B2C8DFDC}" dt="2025-03-26T23:43:17.505" v="457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6" creationId="{D5A8AD0C-171F-2FD1-CC99-DF0F6FB92BA4}"/>
          </ac:spMkLst>
        </pc:spChg>
        <pc:spChg chg="add mod">
          <ac:chgData name="Jim Zhang" userId="fa6909b4-cf68-47b2-80b2-932828f90439" providerId="ADAL" clId="{E1D89D1C-3CC8-DD4C-9C40-1D15B2C8DFDC}" dt="2025-03-26T23:44:02.117" v="463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8" creationId="{9AF480AC-EACE-6C38-35C6-07311511AA82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1:16:08.427" v="1243" actId="1076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7T01:10:50.834" v="1147" actId="478"/>
          <ac:spMkLst>
            <pc:docMk/>
            <pc:sldMk cId="1025729995" sldId="263"/>
            <ac:spMk id="22" creationId="{23368604-82DA-294F-AA6F-5A15E8EDDC70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E1D89D1C-3CC8-DD4C-9C40-1D15B2C8DFDC}" dt="2025-03-26T23:48:12.828" v="548" actId="14100"/>
          <ac:spMkLst>
            <pc:docMk/>
            <pc:sldMk cId="1025729995" sldId="263"/>
            <ac:spMk id="24" creationId="{FD059439-93D8-B695-895C-B2FE12234E74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5" creationId="{32D5ED77-FAA3-BEBA-0F22-D9E2FF3A1E4B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del mod">
          <ac:chgData name="Jim Zhang" userId="fa6909b4-cf68-47b2-80b2-932828f90439" providerId="ADAL" clId="{E1D89D1C-3CC8-DD4C-9C40-1D15B2C8DFDC}" dt="2025-03-27T01:15:06.830" v="1237" actId="478"/>
          <ac:spMkLst>
            <pc:docMk/>
            <pc:sldMk cId="1025729995" sldId="263"/>
            <ac:spMk id="26" creationId="{B2B0CFA2-8A88-3CD4-1755-038456DEDC1A}"/>
          </ac:spMkLst>
        </pc:spChg>
        <pc:spChg chg="add 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7T01:37:18.813" v="1776" actId="20577"/>
          <ac:spMkLst>
            <pc:docMk/>
            <pc:sldMk cId="1025729995" sldId="263"/>
            <ac:spMk id="29" creationId="{8E202A96-2F63-6B62-E2A5-E89EFE961633}"/>
          </ac:spMkLst>
        </pc:spChg>
        <pc:spChg chg="add mod">
          <ac:chgData name="Jim Zhang" userId="fa6909b4-cf68-47b2-80b2-932828f90439" providerId="ADAL" clId="{E1D89D1C-3CC8-DD4C-9C40-1D15B2C8DFDC}" dt="2025-03-27T01:18:21.699" v="1397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E1D89D1C-3CC8-DD4C-9C40-1D15B2C8DFDC}" dt="2025-03-27T01:16:14.148" v="1244" actId="1076"/>
          <ac:spMkLst>
            <pc:docMk/>
            <pc:sldMk cId="1025729995" sldId="263"/>
            <ac:spMk id="34" creationId="{182C3318-93DE-A5B5-C498-9C5C4D284B08}"/>
          </ac:spMkLst>
        </pc:spChg>
        <pc:spChg chg="add del mod">
          <ac:chgData name="Jim Zhang" userId="fa6909b4-cf68-47b2-80b2-932828f90439" providerId="ADAL" clId="{E1D89D1C-3CC8-DD4C-9C40-1D15B2C8DFDC}" dt="2025-03-27T01:19:55.575" v="1411" actId="22"/>
          <ac:spMkLst>
            <pc:docMk/>
            <pc:sldMk cId="1025729995" sldId="263"/>
            <ac:spMk id="36" creationId="{4C6C9F13-E23B-B8EB-FD44-31B77EFB186D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1:41:40.919" v="1788" actId="1076"/>
          <ac:spMkLst>
            <pc:docMk/>
            <pc:sldMk cId="1025729995" sldId="263"/>
            <ac:spMk id="37" creationId="{E0CAD9C9-2A4E-EAAD-0C1F-8C27CEE78A1A}"/>
          </ac:spMkLst>
        </pc:spChg>
        <pc:spChg chg="add del mod">
          <ac:chgData name="Jim Zhang" userId="fa6909b4-cf68-47b2-80b2-932828f90439" providerId="ADAL" clId="{E1D89D1C-3CC8-DD4C-9C40-1D15B2C8DFDC}" dt="2025-03-27T01:19:51.684" v="1407" actId="478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1:37:45.588" v="1781" actId="14100"/>
          <ac:spMkLst>
            <pc:docMk/>
            <pc:sldMk cId="1025729995" sldId="263"/>
            <ac:spMk id="41" creationId="{D32AD5D6-ACDB-DA2F-A7DF-3FA6787957D6}"/>
          </ac:spMkLst>
        </pc:spChg>
        <pc:spChg chg="mod">
          <ac:chgData name="Jim Zhang" userId="fa6909b4-cf68-47b2-80b2-932828f90439" providerId="ADAL" clId="{E1D89D1C-3CC8-DD4C-9C40-1D15B2C8DFDC}" dt="2025-03-27T00:47:33.870" v="799" actId="14100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6T23:48:18.579" v="549" actId="14100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E1D89D1C-3CC8-DD4C-9C40-1D15B2C8DFDC}" dt="2025-03-27T01:41:30.136" v="1786" actId="1076"/>
          <ac:spMkLst>
            <pc:docMk/>
            <pc:sldMk cId="1025729995" sldId="263"/>
            <ac:spMk id="63" creationId="{8490B1F3-34CE-DD06-18A5-5BA1C94A763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E1D89D1C-3CC8-DD4C-9C40-1D15B2C8DFDC}" dt="2025-03-27T00:58:32.161" v="1022" actId="20577"/>
          <ac:spMkLst>
            <pc:docMk/>
            <pc:sldMk cId="1025729995" sldId="263"/>
            <ac:spMk id="77" creationId="{2DFB00F0-1102-7B36-11A1-EC86FF82C051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6" creationId="{C1576798-702A-5941-1E21-F125503B8C6A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7" creationId="{383FC4E8-B969-C370-8824-CB8A8771BD3F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7T01:05:36.503" v="1102" actId="1076"/>
          <ac:spMkLst>
            <pc:docMk/>
            <pc:sldMk cId="1025729995" sldId="263"/>
            <ac:spMk id="93" creationId="{62D1A46E-60E2-1CE2-CCF9-D5C9E3ED2D7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9" creationId="{7FDFA60B-1FB2-B857-EE61-7E0D8200766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0" creationId="{B8A98CBD-B7D4-6E28-6607-BC74F5579C97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mod">
          <ac:chgData name="Jim Zhang" userId="fa6909b4-cf68-47b2-80b2-932828f90439" providerId="ADAL" clId="{E1D89D1C-3CC8-DD4C-9C40-1D15B2C8DFDC}" dt="2025-03-27T01:02:34.111" v="1080" actId="1076"/>
          <ac:spMkLst>
            <pc:docMk/>
            <pc:sldMk cId="1025729995" sldId="263"/>
            <ac:spMk id="108" creationId="{E8FBF823-7AAF-95CB-7A45-900F2C104DA0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10" creationId="{83006010-0298-E1C3-DD58-D91BC6221179}"/>
          </ac:spMkLst>
        </pc:spChg>
        <pc:spChg chg="mod">
          <ac:chgData name="Jim Zhang" userId="fa6909b4-cf68-47b2-80b2-932828f90439" providerId="ADAL" clId="{E1D89D1C-3CC8-DD4C-9C40-1D15B2C8DFDC}" dt="2025-03-27T01:08:15.725" v="1123" actId="1076"/>
          <ac:spMkLst>
            <pc:docMk/>
            <pc:sldMk cId="1025729995" sldId="263"/>
            <ac:spMk id="126" creationId="{C5A74AB5-DCBF-25F0-F342-89FC6BA9E7F1}"/>
          </ac:spMkLst>
        </pc:spChg>
        <pc:spChg chg="mod">
          <ac:chgData name="Jim Zhang" userId="fa6909b4-cf68-47b2-80b2-932828f90439" providerId="ADAL" clId="{E1D89D1C-3CC8-DD4C-9C40-1D15B2C8DFDC}" dt="2025-03-27T01:08:26.791" v="1125" actId="1076"/>
          <ac:spMkLst>
            <pc:docMk/>
            <pc:sldMk cId="1025729995" sldId="263"/>
            <ac:spMk id="127" creationId="{297A760C-1C38-C2E2-C7E8-D5810FBC2DB5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7T01:09:07.232" v="1131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E1D89D1C-3CC8-DD4C-9C40-1D15B2C8DFDC}" dt="2025-03-27T01:08:38.101" v="1127" actId="14100"/>
          <ac:spMkLst>
            <pc:docMk/>
            <pc:sldMk cId="1025729995" sldId="263"/>
            <ac:spMk id="276" creationId="{DAA9363C-5DEF-DA60-08EE-3AB801C31C56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79" creationId="{25FC2F95-898C-F1F2-5B98-E833D27687C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0" creationId="{F3BEBFFB-0C5D-7FE3-C009-25C7BA527278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59:08.156" v="1047" actId="1076"/>
          <ac:spMkLst>
            <pc:docMk/>
            <pc:sldMk cId="1025729995" sldId="263"/>
            <ac:spMk id="283" creationId="{698CE74B-4BC4-D162-DCD8-EA1F15210AE0}"/>
          </ac:spMkLst>
        </pc:spChg>
        <pc:spChg chg="mod">
          <ac:chgData name="Jim Zhang" userId="fa6909b4-cf68-47b2-80b2-932828f90439" providerId="ADAL" clId="{E1D89D1C-3CC8-DD4C-9C40-1D15B2C8DFDC}" dt="2025-03-27T01:12:46.845" v="1186" actId="14100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E1D89D1C-3CC8-DD4C-9C40-1D15B2C8DFDC}" dt="2025-03-27T00:59:10.933" v="1048" actId="1076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E1D89D1C-3CC8-DD4C-9C40-1D15B2C8DFDC}" dt="2025-03-27T01:12:40.907" v="1184" actId="14100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E1D89D1C-3CC8-DD4C-9C40-1D15B2C8DFDC}" dt="2025-03-27T00:59:13.780" v="1049" actId="1076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E1D89D1C-3CC8-DD4C-9C40-1D15B2C8DFDC}" dt="2025-03-27T01:12:56.526" v="1190" actId="1076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E1D89D1C-3CC8-DD4C-9C40-1D15B2C8DFDC}" dt="2025-03-27T00:59:17.058" v="1050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E1D89D1C-3CC8-DD4C-9C40-1D15B2C8DFDC}" dt="2025-03-27T01:13:05.860" v="1194" actId="1076"/>
          <ac:spMkLst>
            <pc:docMk/>
            <pc:sldMk cId="1025729995" sldId="263"/>
            <ac:spMk id="297" creationId="{ED4C7542-97B9-1CBA-34BD-0BD728C82269}"/>
          </ac:spMkLst>
        </pc:spChg>
        <pc:spChg chg="mod">
          <ac:chgData name="Jim Zhang" userId="fa6909b4-cf68-47b2-80b2-932828f90439" providerId="ADAL" clId="{E1D89D1C-3CC8-DD4C-9C40-1D15B2C8DFDC}" dt="2025-03-27T01:14:52.932" v="1231" actId="1076"/>
          <ac:spMkLst>
            <pc:docMk/>
            <pc:sldMk cId="1025729995" sldId="263"/>
            <ac:spMk id="299" creationId="{43C749D9-3327-3EBA-E065-D7323AB15942}"/>
          </ac:spMkLst>
        </pc:spChg>
        <pc:spChg chg="del mod">
          <ac:chgData name="Jim Zhang" userId="fa6909b4-cf68-47b2-80b2-932828f90439" providerId="ADAL" clId="{E1D89D1C-3CC8-DD4C-9C40-1D15B2C8DFDC}" dt="2025-03-27T01:10:59.629" v="1151" actId="478"/>
          <ac:spMkLst>
            <pc:docMk/>
            <pc:sldMk cId="1025729995" sldId="263"/>
            <ac:spMk id="300" creationId="{3485576C-1587-06FD-77E4-D2AB13A467AE}"/>
          </ac:spMkLst>
        </pc:spChg>
        <pc:spChg chg="mod">
          <ac:chgData name="Jim Zhang" userId="fa6909b4-cf68-47b2-80b2-932828f90439" providerId="ADAL" clId="{E1D89D1C-3CC8-DD4C-9C40-1D15B2C8DFDC}" dt="2025-03-27T01:14:56.500" v="1232" actId="1076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E1D89D1C-3CC8-DD4C-9C40-1D15B2C8DFDC}" dt="2025-03-27T01:11:51.144" v="1171" actId="478"/>
          <ac:spMkLst>
            <pc:docMk/>
            <pc:sldMk cId="1025729995" sldId="263"/>
            <ac:spMk id="308" creationId="{C23A7A76-D957-C212-A289-3528F4AFBFE0}"/>
          </ac:spMkLst>
        </pc:spChg>
        <pc:spChg chg="mod">
          <ac:chgData name="Jim Zhang" userId="fa6909b4-cf68-47b2-80b2-932828f90439" providerId="ADAL" clId="{E1D89D1C-3CC8-DD4C-9C40-1D15B2C8DFDC}" dt="2025-03-27T01:14:05.443" v="1210" actId="1076"/>
          <ac:spMkLst>
            <pc:docMk/>
            <pc:sldMk cId="1025729995" sldId="263"/>
            <ac:spMk id="309" creationId="{5CF07A56-7D1B-EF0A-0E45-BBE7037EE221}"/>
          </ac:spMkLst>
        </pc:spChg>
        <pc:spChg chg="mod">
          <ac:chgData name="Jim Zhang" userId="fa6909b4-cf68-47b2-80b2-932828f90439" providerId="ADAL" clId="{E1D89D1C-3CC8-DD4C-9C40-1D15B2C8DFDC}" dt="2025-03-27T01:14:00.841" v="1209" actId="1076"/>
          <ac:spMkLst>
            <pc:docMk/>
            <pc:sldMk cId="1025729995" sldId="263"/>
            <ac:spMk id="310" creationId="{9E45025F-CC08-9756-0220-25053EAAD232}"/>
          </ac:spMkLst>
        </pc:spChg>
        <pc:spChg chg="mod">
          <ac:chgData name="Jim Zhang" userId="fa6909b4-cf68-47b2-80b2-932828f90439" providerId="ADAL" clId="{E1D89D1C-3CC8-DD4C-9C40-1D15B2C8DFDC}" dt="2025-03-27T01:12:12.499" v="1176" actId="1076"/>
          <ac:spMkLst>
            <pc:docMk/>
            <pc:sldMk cId="1025729995" sldId="263"/>
            <ac:spMk id="311" creationId="{00574C1A-ADBC-CEB6-1903-23E7BC592047}"/>
          </ac:spMkLst>
        </pc:spChg>
        <pc:spChg chg="mod">
          <ac:chgData name="Jim Zhang" userId="fa6909b4-cf68-47b2-80b2-932828f90439" providerId="ADAL" clId="{E1D89D1C-3CC8-DD4C-9C40-1D15B2C8DFDC}" dt="2025-03-27T01:14:50.262" v="1230" actId="1076"/>
          <ac:spMkLst>
            <pc:docMk/>
            <pc:sldMk cId="1025729995" sldId="263"/>
            <ac:spMk id="312" creationId="{A3F6A478-4F8C-C535-A36C-772D148B189E}"/>
          </ac:spMkLst>
        </pc:spChg>
        <pc:spChg chg="mod">
          <ac:chgData name="Jim Zhang" userId="fa6909b4-cf68-47b2-80b2-932828f90439" providerId="ADAL" clId="{E1D89D1C-3CC8-DD4C-9C40-1D15B2C8DFDC}" dt="2025-03-27T01:31:30.947" v="1421" actId="1076"/>
          <ac:spMkLst>
            <pc:docMk/>
            <pc:sldMk cId="1025729995" sldId="263"/>
            <ac:spMk id="334" creationId="{374BC74C-8344-C9A4-C2EF-9B59D32D1C26}"/>
          </ac:spMkLst>
        </pc:spChg>
        <pc:spChg chg="mod">
          <ac:chgData name="Jim Zhang" userId="fa6909b4-cf68-47b2-80b2-932828f90439" providerId="ADAL" clId="{E1D89D1C-3CC8-DD4C-9C40-1D15B2C8DFDC}" dt="2025-03-27T01:31:33.962" v="1422" actId="1076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del mod">
          <ac:chgData name="Jim Zhang" userId="fa6909b4-cf68-47b2-80b2-932828f90439" providerId="ADAL" clId="{E1D89D1C-3CC8-DD4C-9C40-1D15B2C8DFDC}" dt="2025-03-27T01:04:45.956" v="1096" actId="165"/>
          <ac:grpSpMkLst>
            <pc:docMk/>
            <pc:sldMk cId="1025729995" sldId="263"/>
            <ac:grpSpMk id="6" creationId="{246D120B-5056-4C8B-C86F-08FC95205210}"/>
          </ac:grpSpMkLst>
        </pc:grpChg>
        <pc:grpChg chg="add del mod">
          <ac:chgData name="Jim Zhang" userId="fa6909b4-cf68-47b2-80b2-932828f90439" providerId="ADAL" clId="{E1D89D1C-3CC8-DD4C-9C40-1D15B2C8DFDC}" dt="2025-03-27T01:18:34.021" v="1402" actId="1076"/>
          <ac:grpSpMkLst>
            <pc:docMk/>
            <pc:sldMk cId="1025729995" sldId="263"/>
            <ac:grpSpMk id="8" creationId="{EFF6FD1C-73B8-A9CD-A672-4F5A6FD7530F}"/>
          </ac:grpSpMkLst>
        </pc:grpChg>
        <pc:grpChg chg="add del">
          <ac:chgData name="Jim Zhang" userId="fa6909b4-cf68-47b2-80b2-932828f90439" providerId="ADAL" clId="{E1D89D1C-3CC8-DD4C-9C40-1D15B2C8DFDC}" dt="2025-03-27T01:05:18.625" v="1100" actId="338"/>
          <ac:grpSpMkLst>
            <pc:docMk/>
            <pc:sldMk cId="1025729995" sldId="263"/>
            <ac:grpSpMk id="20" creationId="{5304282A-3714-502C-91EE-0DD84744BCA1}"/>
          </ac:grpSpMkLst>
        </pc:grpChg>
        <pc:grpChg chg="add">
          <ac:chgData name="Jim Zhang" userId="fa6909b4-cf68-47b2-80b2-932828f90439" providerId="ADAL" clId="{E1D89D1C-3CC8-DD4C-9C40-1D15B2C8DFDC}" dt="2025-03-27T01:07:30.139" v="1112" actId="164"/>
          <ac:grpSpMkLst>
            <pc:docMk/>
            <pc:sldMk cId="1025729995" sldId="263"/>
            <ac:grpSpMk id="21" creationId="{AFF1B9E2-FD6D-1EF1-17B9-7AA7A7D1534B}"/>
          </ac:grpSpMkLst>
        </pc:grpChg>
        <pc:grpChg chg="add mod topLvl">
          <ac:chgData name="Jim Zhang" userId="fa6909b4-cf68-47b2-80b2-932828f90439" providerId="ADAL" clId="{E1D89D1C-3CC8-DD4C-9C40-1D15B2C8DFDC}" dt="2025-03-27T01:07:40.164" v="1115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">
          <ac:chgData name="Jim Zhang" userId="fa6909b4-cf68-47b2-80b2-932828f90439" providerId="ADAL" clId="{E1D89D1C-3CC8-DD4C-9C40-1D15B2C8DFDC}" dt="2025-03-27T01:41:21.157" v="1783" actId="164"/>
          <ac:grpSpMkLst>
            <pc:docMk/>
            <pc:sldMk cId="1025729995" sldId="263"/>
            <ac:grpSpMk id="42" creationId="{2E69F0FE-50F9-A1B8-979C-5F692FE72FEE}"/>
          </ac:grpSpMkLst>
        </pc:grpChg>
        <pc:grpChg chg="add mod">
          <ac:chgData name="Jim Zhang" userId="fa6909b4-cf68-47b2-80b2-932828f90439" providerId="ADAL" clId="{E1D89D1C-3CC8-DD4C-9C40-1D15B2C8DFDC}" dt="2025-03-27T01:41:32.773" v="1787" actId="1076"/>
          <ac:grpSpMkLst>
            <pc:docMk/>
            <pc:sldMk cId="1025729995" sldId="263"/>
            <ac:grpSpMk id="43" creationId="{31FFBF2F-10D2-C5F1-9CBD-647AE5541B7A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 topLvl">
          <ac:chgData name="Jim Zhang" userId="fa6909b4-cf68-47b2-80b2-932828f90439" providerId="ADAL" clId="{E1D89D1C-3CC8-DD4C-9C40-1D15B2C8DFDC}" dt="2025-03-27T01:07:34.176" v="1114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7T01:08:09.548" v="112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del">
          <ac:chgData name="Jim Zhang" userId="fa6909b4-cf68-47b2-80b2-932828f90439" providerId="ADAL" clId="{E1D89D1C-3CC8-DD4C-9C40-1D15B2C8DFDC}" dt="2025-03-27T01:10:59.629" v="1151" actId="478"/>
          <ac:grpSpMkLst>
            <pc:docMk/>
            <pc:sldMk cId="1025729995" sldId="263"/>
            <ac:grpSpMk id="315" creationId="{3ABB13A5-B093-0496-AC78-535321A6BA5C}"/>
          </ac:grpSpMkLst>
        </pc:grpChg>
        <pc:grpChg chg="mod topLvl">
          <ac:chgData name="Jim Zhang" userId="fa6909b4-cf68-47b2-80b2-932828f90439" providerId="ADAL" clId="{E1D89D1C-3CC8-DD4C-9C40-1D15B2C8DFDC}" dt="2025-03-27T01:36:53.319" v="1769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mod">
          <ac:chgData name="Jim Zhang" userId="fa6909b4-cf68-47b2-80b2-932828f90439" providerId="ADAL" clId="{E1D89D1C-3CC8-DD4C-9C40-1D15B2C8DFDC}" dt="2025-03-27T01:31:27.611" v="1420" actId="1076"/>
          <ac:picMkLst>
            <pc:docMk/>
            <pc:sldMk cId="1025729995" sldId="263"/>
            <ac:picMk id="2" creationId="{B3403593-14D2-2501-5F62-81FF7BBA2B4C}"/>
          </ac:picMkLst>
        </pc:picChg>
        <pc:picChg chg="add mod">
          <ac:chgData name="Jim Zhang" userId="fa6909b4-cf68-47b2-80b2-932828f90439" providerId="ADAL" clId="{E1D89D1C-3CC8-DD4C-9C40-1D15B2C8DFDC}" dt="2025-03-26T23:42:47.189" v="451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6T23:42:03.123" v="443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6T23:42:09.137" v="444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9" creationId="{B6B6424C-5B29-5EE5-7847-6F756DF9754A}"/>
          </ac:picMkLst>
        </pc:picChg>
        <pc:picChg chg="add mod modCrop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10" creationId="{47285D4E-D9F1-444F-35B3-2F7B3CDC0F41}"/>
          </ac:picMkLst>
        </pc:picChg>
        <pc:picChg chg="add mod">
          <ac:chgData name="Jim Zhang" userId="fa6909b4-cf68-47b2-80b2-932828f90439" providerId="ADAL" clId="{E1D89D1C-3CC8-DD4C-9C40-1D15B2C8DFDC}" dt="2025-03-27T01:37:53.333" v="1782" actId="1076"/>
          <ac:picMkLst>
            <pc:docMk/>
            <pc:sldMk cId="1025729995" sldId="263"/>
            <ac:picMk id="39" creationId="{92D70B47-DBA2-C769-658D-B6A044166CC1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1:18:35.479" v="1403" actId="1076"/>
          <ac:picMkLst>
            <pc:docMk/>
            <pc:sldMk cId="1025729995" sldId="263"/>
            <ac:picMk id="64" creationId="{A2A7DBD4-222E-7233-A8D6-8F9BE4C748D9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7T01:07:16.173" v="1111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7T01:07:13.925" v="1110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12888010" y="30170874"/>
            <a:ext cx="25282091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References/Acknowledgments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380613" y="5818336"/>
            <a:ext cx="1029605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12874086" y="27638035"/>
            <a:ext cx="252960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Something about how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lwps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sensitive areas have their activity independently adjusted for stability and flexibility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will also investigate the temporal differences between conditions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377603" y="2657947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104924" y="2772739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70338" y="16097500"/>
            <a:ext cx="14806342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Brain Regions Modulating Flexibility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12888009" y="30924343"/>
            <a:ext cx="25282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F6FD1C-73B8-A9CD-A672-4F5A6FD7530F}"/>
              </a:ext>
            </a:extLst>
          </p:cNvPr>
          <p:cNvGrpSpPr/>
          <p:nvPr/>
        </p:nvGrpSpPr>
        <p:grpSpPr>
          <a:xfrm>
            <a:off x="23292146" y="6792362"/>
            <a:ext cx="14949570" cy="19820447"/>
            <a:chOff x="23457379" y="7008705"/>
            <a:chExt cx="14949570" cy="19820447"/>
          </a:xfrm>
        </p:grpSpPr>
        <p:pic>
          <p:nvPicPr>
            <p:cNvPr id="64" name="Picture 63" descr="A brain with different colored spots&#10;&#10;AI-generated content may be incorrect.">
              <a:extLst>
                <a:ext uri="{FF2B5EF4-FFF2-40B4-BE49-F238E27FC236}">
                  <a16:creationId xmlns:a16="http://schemas.microsoft.com/office/drawing/2014/main" id="{A2A7DBD4-222E-7233-A8D6-8F9BE4C7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2495" t="19585" r="30203" b="22621"/>
            <a:stretch/>
          </p:blipFill>
          <p:spPr>
            <a:xfrm>
              <a:off x="24074287" y="9704294"/>
              <a:ext cx="6323890" cy="6467646"/>
            </a:xfrm>
            <a:prstGeom prst="rect">
              <a:avLst/>
            </a:prstGeom>
          </p:spPr>
        </p:pic>
        <p:pic>
          <p:nvPicPr>
            <p:cNvPr id="3" name="Picture 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3EB1416D-6EFB-9FA0-FC1E-D929172E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1732" y="8198535"/>
              <a:ext cx="7075664" cy="8759952"/>
            </a:xfrm>
            <a:prstGeom prst="rect">
              <a:avLst/>
            </a:prstGeom>
          </p:spPr>
        </p:pic>
        <p:pic>
          <p:nvPicPr>
            <p:cNvPr id="5" name="Picture 4" descr="A group of red boxes with white text&#10;&#10;AI-generated content may be incorrect.">
              <a:extLst>
                <a:ext uri="{FF2B5EF4-FFF2-40B4-BE49-F238E27FC236}">
                  <a16:creationId xmlns:a16="http://schemas.microsoft.com/office/drawing/2014/main" id="{EE4EF708-3A2F-E877-6139-A9519F7B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01733" y="18072128"/>
              <a:ext cx="7073299" cy="8757024"/>
            </a:xfrm>
            <a:prstGeom prst="rect">
              <a:avLst/>
            </a:prstGeom>
          </p:spPr>
        </p:pic>
        <p:pic>
          <p:nvPicPr>
            <p:cNvPr id="7" name="Picture 6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B27BD239-1B7F-6FF7-4CC5-D4FDB563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57379" y="18067008"/>
              <a:ext cx="7073299" cy="87570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1967E-DB08-3139-C3D9-B74B38C7BD92}"/>
                </a:ext>
              </a:extLst>
            </p:cNvPr>
            <p:cNvSpPr txBox="1"/>
            <p:nvPr/>
          </p:nvSpPr>
          <p:spPr>
            <a:xfrm>
              <a:off x="31861692" y="7008705"/>
              <a:ext cx="65452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08001"/>
                  </a:solidFill>
                </a:rPr>
                <a:t>dlPFC</a:t>
              </a:r>
              <a:r>
                <a:rPr lang="en-US" sz="3200" dirty="0">
                  <a:solidFill>
                    <a:srgbClr val="008001"/>
                  </a:solidFill>
                </a:rPr>
                <a:t> independently adjusts stability and flexibility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942F20-9221-D988-6925-45FA5F6546C8}"/>
                </a:ext>
              </a:extLst>
            </p:cNvPr>
            <p:cNvSpPr txBox="1"/>
            <p:nvPr/>
          </p:nvSpPr>
          <p:spPr>
            <a:xfrm>
              <a:off x="31861692" y="17107959"/>
              <a:ext cx="62783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ACC independently adjusts stability and flexibility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A6FC1F-99F3-2F04-D085-5D86914A5AD1}"/>
                </a:ext>
              </a:extLst>
            </p:cNvPr>
            <p:cNvSpPr txBox="1"/>
            <p:nvPr/>
          </p:nvSpPr>
          <p:spPr>
            <a:xfrm>
              <a:off x="25424815" y="17393956"/>
              <a:ext cx="4234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0000FF"/>
                  </a:solidFill>
                </a:rPr>
                <a:t>vlPFC</a:t>
              </a:r>
              <a:r>
                <a:rPr lang="en-US" sz="3200" dirty="0">
                  <a:solidFill>
                    <a:srgbClr val="0000FF"/>
                  </a:solidFill>
                </a:rPr>
                <a:t> adjusts flexibility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12874086" y="26904783"/>
            <a:ext cx="25296017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34697" y="16112696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Study Design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28926" y="17069610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880276" y="18007895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5"/>
                  <a:ext cx="7535052" cy="1438106"/>
                  <a:chOff x="314266" y="14823635"/>
                  <a:chExt cx="7535052" cy="1438106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5"/>
                    <a:ext cx="7535052" cy="1438106"/>
                    <a:chOff x="314266" y="14823635"/>
                    <a:chExt cx="7535052" cy="1438106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5"/>
                      <a:ext cx="7535052" cy="1438106"/>
                      <a:chOff x="314266" y="14823635"/>
                      <a:chExt cx="7535052" cy="1438106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5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60526" y="15146298"/>
                    <a:ext cx="5612877" cy="633099"/>
                    <a:chOff x="1260526" y="15146298"/>
                    <a:chExt cx="5612877" cy="633099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60526" y="15146298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2377" y="15167256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8043" y="15167652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520342" y="20655695"/>
            <a:ext cx="3113243" cy="1830085"/>
            <a:chOff x="349871" y="23508214"/>
            <a:chExt cx="3113243" cy="1830085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9871" y="23872939"/>
              <a:ext cx="3113243" cy="1465360"/>
              <a:chOff x="279829" y="17227876"/>
              <a:chExt cx="3113243" cy="1465360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9829" y="17232483"/>
                <a:ext cx="3113243" cy="1460753"/>
                <a:chOff x="279829" y="17232483"/>
                <a:chExt cx="3113243" cy="146075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9829" y="17232483"/>
                  <a:ext cx="3113243" cy="1460753"/>
                  <a:chOff x="279829" y="17232483"/>
                  <a:chExt cx="3113243" cy="1460753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14738" y="17750174"/>
                    <a:ext cx="84878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  <a:endParaRPr lang="en-US" sz="36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00087" y="17905609"/>
                    <a:ext cx="867369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693036" y="23508214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965686" y="20620207"/>
            <a:ext cx="3155691" cy="1960163"/>
            <a:chOff x="-60098" y="16834995"/>
            <a:chExt cx="3155691" cy="1960163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60098" y="17199720"/>
              <a:ext cx="3155691" cy="1595438"/>
              <a:chOff x="240782" y="17227876"/>
              <a:chExt cx="3155691" cy="159543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40782" y="17232483"/>
                <a:ext cx="3155691" cy="1590831"/>
                <a:chOff x="240782" y="17232483"/>
                <a:chExt cx="3155691" cy="1590831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40782" y="17232483"/>
                  <a:ext cx="3155691" cy="1590831"/>
                  <a:chOff x="240782" y="17232483"/>
                  <a:chExt cx="3155691" cy="1590831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503922" y="17618952"/>
                    <a:ext cx="1077216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5923" y="17960569"/>
                    <a:ext cx="1017604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386763" y="18314728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70331" y="22467932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6129001" y="24727955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33564" y="23849388"/>
            <a:ext cx="5035893" cy="4397670"/>
            <a:chOff x="-465103" y="19675931"/>
            <a:chExt cx="5035893" cy="4397670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2DF628F-E691-91BA-4F8A-84FC2CE72F6F}"/>
                </a:ext>
              </a:extLst>
            </p:cNvPr>
            <p:cNvGrpSpPr/>
            <p:nvPr/>
          </p:nvGrpSpPr>
          <p:grpSpPr>
            <a:xfrm>
              <a:off x="-465103" y="19678758"/>
              <a:ext cx="584775" cy="3810068"/>
              <a:chOff x="-465103" y="19678758"/>
              <a:chExt cx="584775" cy="3810068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C749D9-3327-3EBA-E065-D7323AB15942}"/>
                  </a:ext>
                </a:extLst>
              </p:cNvPr>
              <p:cNvSpPr/>
              <p:nvPr/>
            </p:nvSpPr>
            <p:spPr>
              <a:xfrm>
                <a:off x="-412955" y="19678758"/>
                <a:ext cx="531504" cy="381006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6307B82-2F7A-98CA-F940-851ECC6E05F8}"/>
                  </a:ext>
                </a:extLst>
              </p:cNvPr>
              <p:cNvSpPr txBox="1"/>
              <p:nvPr/>
            </p:nvSpPr>
            <p:spPr>
              <a:xfrm rot="16200000">
                <a:off x="-1842620" y="21291405"/>
                <a:ext cx="3339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Switch Prop.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118549" y="19675931"/>
              <a:ext cx="4452241" cy="4397670"/>
              <a:chOff x="118549" y="19675931"/>
              <a:chExt cx="4452241" cy="439767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701799" y="19675931"/>
                <a:ext cx="3868991" cy="3837894"/>
                <a:chOff x="701799" y="19675931"/>
                <a:chExt cx="3868991" cy="3837894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701799" y="19675931"/>
                  <a:ext cx="3843432" cy="3826200"/>
                  <a:chOff x="701799" y="19675931"/>
                  <a:chExt cx="3843432" cy="382620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701799" y="19675931"/>
                    <a:ext cx="1840545" cy="1828800"/>
                    <a:chOff x="701799" y="19675931"/>
                    <a:chExt cx="1840545" cy="18288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1799" y="19675931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5" y="20081248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704861" y="19677887"/>
                    <a:ext cx="1840370" cy="1828800"/>
                    <a:chOff x="1197637" y="19677887"/>
                    <a:chExt cx="1840370" cy="18288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97637" y="19677887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796" y="20046975"/>
                      <a:ext cx="1812211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702713" y="21673331"/>
                    <a:ext cx="1839631" cy="1828800"/>
                    <a:chOff x="702714" y="20148598"/>
                    <a:chExt cx="1839631" cy="18288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2714" y="20148598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6" y="20475859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712026" y="21685025"/>
                  <a:ext cx="1858764" cy="1828800"/>
                  <a:chOff x="1197041" y="20160292"/>
                  <a:chExt cx="1858764" cy="18288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97041" y="20160292"/>
                    <a:ext cx="1828800" cy="18288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036" y="20463378"/>
                    <a:ext cx="183776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96837" y="23475865"/>
                <a:ext cx="1218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3114334" y="23488826"/>
                <a:ext cx="10174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-127673" y="22095167"/>
                <a:ext cx="1077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32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-101213" y="20280356"/>
                <a:ext cx="1077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3200" dirty="0"/>
                  <a:t> 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210558" y="19395725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F1B9E2-FD6D-1EF1-17B9-7AA7A7D1534B}"/>
              </a:ext>
            </a:extLst>
          </p:cNvPr>
          <p:cNvGrpSpPr/>
          <p:nvPr/>
        </p:nvGrpSpPr>
        <p:grpSpPr>
          <a:xfrm>
            <a:off x="2075825" y="20010263"/>
            <a:ext cx="5502754" cy="617124"/>
            <a:chOff x="2080194" y="21836298"/>
            <a:chExt cx="5502754" cy="617124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8FA7A2E3-9D39-47B4-6258-EDCD9F5E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948" y="21836299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453EF4-269E-0BAB-BF5E-620583E352A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94" y="21836298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331" y="29227246"/>
            <a:ext cx="2077602" cy="207760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1FFBF2F-10D2-C5F1-9CBD-647AE5541B7A}"/>
              </a:ext>
            </a:extLst>
          </p:cNvPr>
          <p:cNvGrpSpPr/>
          <p:nvPr/>
        </p:nvGrpSpPr>
        <p:grpSpPr>
          <a:xfrm>
            <a:off x="12265171" y="7051320"/>
            <a:ext cx="10310119" cy="8565310"/>
            <a:chOff x="12368773" y="13831164"/>
            <a:chExt cx="10310119" cy="85653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E69F0FE-50F9-A1B8-979C-5F692FE72FEE}"/>
                </a:ext>
              </a:extLst>
            </p:cNvPr>
            <p:cNvGrpSpPr/>
            <p:nvPr/>
          </p:nvGrpSpPr>
          <p:grpSpPr>
            <a:xfrm>
              <a:off x="19354567" y="13964812"/>
              <a:ext cx="3324325" cy="6325163"/>
              <a:chOff x="19354567" y="13964812"/>
              <a:chExt cx="3324325" cy="6325163"/>
            </a:xfrm>
          </p:grpSpPr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374BC74C-8344-C9A4-C2EF-9B59D32D1C26}"/>
                  </a:ext>
                </a:extLst>
              </p:cNvPr>
              <p:cNvSpPr txBox="1"/>
              <p:nvPr/>
            </p:nvSpPr>
            <p:spPr>
              <a:xfrm>
                <a:off x="19354567" y="13964812"/>
                <a:ext cx="332432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Listwide</a:t>
                </a:r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Proportion Switch Effect (LWPS): Switch proportion modulates switch cost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9D3671CF-37FE-6B27-787C-AC2A9185F122}"/>
                  </a:ext>
                </a:extLst>
              </p:cNvPr>
              <p:cNvSpPr txBox="1"/>
              <p:nvPr/>
            </p:nvSpPr>
            <p:spPr>
              <a:xfrm>
                <a:off x="19427212" y="18227872"/>
                <a:ext cx="324945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Incongruent proportion modulates congruency effect</a:t>
                </a:r>
              </a:p>
            </p:txBody>
          </p:sp>
        </p:grpSp>
        <p:pic>
          <p:nvPicPr>
            <p:cNvPr id="2" name="Picture 1" descr="A group of graph of different sizes&#10;&#10;AI-generated content may be incorrect.">
              <a:extLst>
                <a:ext uri="{FF2B5EF4-FFF2-40B4-BE49-F238E27FC236}">
                  <a16:creationId xmlns:a16="http://schemas.microsoft.com/office/drawing/2014/main" id="{B3403593-14D2-2501-5F62-81FF7BBA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68773" y="13831164"/>
              <a:ext cx="6918446" cy="8565310"/>
            </a:xfrm>
            <a:prstGeom prst="rect">
              <a:avLst/>
            </a:prstGeom>
          </p:spPr>
        </p:pic>
      </p:grpSp>
      <p:pic>
        <p:nvPicPr>
          <p:cNvPr id="9" name="Content Placeholder 4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B6B6424C-5B29-5EE5-7847-6F756DF975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839" y="10976586"/>
            <a:ext cx="5226235" cy="3657600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47285D4E-D9F1-444F-35B3-2F7B3CDC0F41}"/>
              </a:ext>
            </a:extLst>
          </p:cNvPr>
          <p:cNvPicPr/>
          <p:nvPr/>
        </p:nvPicPr>
        <p:blipFill>
          <a:blip r:embed="rId12"/>
          <a:srcRect b="13758"/>
          <a:stretch/>
        </p:blipFill>
        <p:spPr>
          <a:xfrm>
            <a:off x="6218531" y="11177291"/>
            <a:ext cx="5117112" cy="3154383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A4CC4A-1E23-1F54-5722-9802ABCF99CC}"/>
              </a:ext>
            </a:extLst>
          </p:cNvPr>
          <p:cNvSpPr/>
          <p:nvPr/>
        </p:nvSpPr>
        <p:spPr>
          <a:xfrm rot="5400000">
            <a:off x="3158261" y="26543397"/>
            <a:ext cx="531504" cy="38440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8AD0C-171F-2FD1-CC99-DF0F6FB92BA4}"/>
              </a:ext>
            </a:extLst>
          </p:cNvPr>
          <p:cNvSpPr txBox="1"/>
          <p:nvPr/>
        </p:nvSpPr>
        <p:spPr>
          <a:xfrm>
            <a:off x="622335" y="10364481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Flexibility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480AC-EACE-6C38-35C6-07311511AA82}"/>
              </a:ext>
            </a:extLst>
          </p:cNvPr>
          <p:cNvSpPr txBox="1"/>
          <p:nvPr/>
        </p:nvSpPr>
        <p:spPr>
          <a:xfrm>
            <a:off x="6218531" y="10331064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Stability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5ED77-FAA3-BEBA-0F22-D9E2FF3A1E4B}"/>
              </a:ext>
            </a:extLst>
          </p:cNvPr>
          <p:cNvSpPr txBox="1"/>
          <p:nvPr/>
        </p:nvSpPr>
        <p:spPr>
          <a:xfrm>
            <a:off x="1751873" y="28152377"/>
            <a:ext cx="333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Incongruent Prop.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3DFA3-FD32-8D72-1FDA-A77C1EE71FAC}"/>
              </a:ext>
            </a:extLst>
          </p:cNvPr>
          <p:cNvSpPr txBox="1"/>
          <p:nvPr/>
        </p:nvSpPr>
        <p:spPr>
          <a:xfrm>
            <a:off x="23278989" y="7150519"/>
            <a:ext cx="7487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LWPS) and probed their response to concurrent stability demands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2AD5D6-ACDB-DA2F-A7DF-3FA6787957D6}"/>
              </a:ext>
            </a:extLst>
          </p:cNvPr>
          <p:cNvSpPr txBox="1"/>
          <p:nvPr/>
        </p:nvSpPr>
        <p:spPr>
          <a:xfrm>
            <a:off x="2205299" y="29246960"/>
            <a:ext cx="955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Analyses and standard preprocessing conducted in FSL.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Cluster-forming threshold of z=2.3 and cluster significance threshold of p=0.05.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Event-related modelling used for task conditions.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19137</TotalTime>
  <Words>463</Words>
  <Application>Microsoft Macintosh PowerPoint</Application>
  <PresentationFormat>Custom</PresentationFormat>
  <Paragraphs>85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2025-03-27T01:41:41Z</dcterms:modified>
</cp:coreProperties>
</file>